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8" r:id="rId3"/>
    <p:sldId id="259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F8F8F8"/>
    <a:srgbClr val="1199FF"/>
    <a:srgbClr val="0066FF"/>
    <a:srgbClr val="0072C8"/>
    <a:srgbClr val="0000FF"/>
    <a:srgbClr val="000000"/>
    <a:srgbClr val="212121"/>
    <a:srgbClr val="382E63"/>
    <a:srgbClr val="BAD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>
        <p:scale>
          <a:sx n="75" d="100"/>
          <a:sy n="75" d="100"/>
        </p:scale>
        <p:origin x="902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ED35989B-BFE7-4E03-2071-21B01444B2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136B683-2A78-FF8F-59CE-5735208DA1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C7119-D3B3-4ED2-9105-8968A178595B}" type="datetimeFigureOut">
              <a:rPr lang="es-MX" smtClean="0"/>
              <a:t>10/09/2026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8D9A36-4726-D404-115D-886AF0202A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EBE7586-BF7C-EDE5-A476-9E5BBF7ACF3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7DD54-8B08-4C40-9492-DAB5705A9AE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335280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C3568-9454-417C-8F67-85142E596218}" type="datetimeFigureOut">
              <a:rPr lang="es-MX" smtClean="0"/>
              <a:t>10/09/2026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C40C6-6C0A-4406-A570-A48460B354A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673264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49B34-9D54-43AF-845A-07892F4862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1D60FA8-A17F-48ED-8CCD-0964299B4D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619909-BEE1-46E2-AD1A-D214A0FA3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6BEE-068B-438F-A872-FD1AAED9AE8A}" type="datetime1">
              <a:rPr lang="es-MX" smtClean="0"/>
              <a:t>10/09/2026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0F872-455F-4D63-B2E9-D7F33AC27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8FDEEC-2DAE-41B1-B71B-050DDAD5E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63F7-DEB8-4336-877D-CC962012B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2259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39790A-ED07-4D5A-88E1-FA6667A3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3456"/>
            <a:ext cx="10515600" cy="842169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4F161D-B906-452A-893C-184A5B302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7225"/>
            <a:ext cx="10515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056AEB6-1371-2C9D-35BF-1E36F88A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85286-8067-4818-AC70-5CDBC7BF57F7}" type="datetime1">
              <a:rPr lang="es-MX" smtClean="0"/>
              <a:t>10/09/2026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CC5571-457D-732B-15B1-20801DBB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DD81733-EA31-268C-BD36-B4971495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81765" y="5991225"/>
            <a:ext cx="1205753" cy="365125"/>
          </a:xfrm>
        </p:spPr>
        <p:txBody>
          <a:bodyPr/>
          <a:lstStyle>
            <a:lvl1pPr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s-MX"/>
              <a:t>Pág. </a:t>
            </a:r>
            <a:fld id="{E36363F7-DEB8-4336-877D-CC962012BDBB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87868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4F123A7C-7805-370B-EB42-1982A5DE35E6}"/>
              </a:ext>
            </a:extLst>
          </p:cNvPr>
          <p:cNvSpPr/>
          <p:nvPr userDrawn="1"/>
        </p:nvSpPr>
        <p:spPr>
          <a:xfrm>
            <a:off x="0" y="887505"/>
            <a:ext cx="2209799" cy="597049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rgbClr val="212121"/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82B271F3-ADAB-80F1-FDFA-F1DD75F3D566}"/>
              </a:ext>
            </a:extLst>
          </p:cNvPr>
          <p:cNvSpPr/>
          <p:nvPr userDrawn="1"/>
        </p:nvSpPr>
        <p:spPr>
          <a:xfrm>
            <a:off x="2209800" y="887506"/>
            <a:ext cx="9982199" cy="5970494"/>
          </a:xfrm>
          <a:prstGeom prst="rect">
            <a:avLst/>
          </a:prstGeom>
          <a:gradFill flip="none" rotWithShape="1">
            <a:gsLst>
              <a:gs pos="0">
                <a:srgbClr val="1199FF"/>
              </a:gs>
              <a:gs pos="46000">
                <a:srgbClr val="0066FF"/>
              </a:gs>
              <a:gs pos="100000">
                <a:srgbClr val="00204F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116498-AC18-432D-9FB4-E14D5E5EE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57111" y="3709382"/>
            <a:ext cx="967213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8E8A81C-F28D-4AAD-85E1-2A390EA4E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6D1CA-E97B-4172-9D33-E9DEE6F35EE6}" type="datetime1">
              <a:rPr lang="es-MX" smtClean="0"/>
              <a:t>12/09/2026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79FA1EE-72E7-42E3-B047-F7300DB0D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6F0F96F-93B0-4DC1-A709-52B64507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991225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CF5477D-067F-6BD9-8ADB-9E770E36FF4D}"/>
              </a:ext>
            </a:extLst>
          </p:cNvPr>
          <p:cNvSpPr/>
          <p:nvPr userDrawn="1"/>
        </p:nvSpPr>
        <p:spPr>
          <a:xfrm>
            <a:off x="0" y="0"/>
            <a:ext cx="12192000" cy="887506"/>
          </a:xfrm>
          <a:prstGeom prst="rect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134B8986-69F2-5C29-C4E8-46454110DC6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287" b="41691"/>
          <a:stretch/>
        </p:blipFill>
        <p:spPr>
          <a:xfrm>
            <a:off x="62753" y="-28204"/>
            <a:ext cx="12192000" cy="91571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5824A71-7B91-BF85-F70D-F49E937BBD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99" t="33751" r="61640" b="33079"/>
          <a:stretch/>
        </p:blipFill>
        <p:spPr>
          <a:xfrm>
            <a:off x="184357" y="898339"/>
            <a:ext cx="2025443" cy="150018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D899B26-BE63-B70B-50CE-C3945859D4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24" t="33751" r="9790" b="43990"/>
          <a:stretch/>
        </p:blipFill>
        <p:spPr>
          <a:xfrm>
            <a:off x="62753" y="2214704"/>
            <a:ext cx="2147046" cy="107132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BA7B162-1E2A-4D4C-8D45-EE5B80F5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7111" y="968578"/>
            <a:ext cx="9450633" cy="246042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FCB4AE5-F2AF-BD58-C137-12E6BD06D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24" t="56745" r="5295" b="33079"/>
          <a:stretch/>
        </p:blipFill>
        <p:spPr>
          <a:xfrm>
            <a:off x="0" y="3325068"/>
            <a:ext cx="2209799" cy="48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12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0E0870-DE72-49C0-9B20-92B468551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4523D5-35D3-4C01-81EE-9D6AD114C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A96165-DE75-4F18-9F03-43B2CC716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C026109-D286-4D9A-B152-8D38B9A48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529-9967-4FD8-A3C0-2E4B66B651EA}" type="datetime1">
              <a:rPr lang="es-MX" smtClean="0"/>
              <a:t>10/09/2026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AF6EA7D-EB27-4962-B714-DD1196796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D33E6A-03B4-4A44-8083-62A118B1C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973669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8849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EC557-7921-48D1-B4FA-CEC6CB5D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4080"/>
            <a:ext cx="10515600" cy="892015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98D9999-DCBA-4D2A-B377-D77EB230F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69439"/>
            <a:ext cx="5157787" cy="71897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0F02F70-7CA8-4E1B-9D47-D06B4A389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88418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30E2FCE-BE79-484C-86E6-5469A44CC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9439"/>
            <a:ext cx="5183188" cy="71897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D814C84-BE46-484C-9882-C29A15BC9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69024" y="2588418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E987118-EFE9-4550-B853-BFDC6FEC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F3884-0E08-46B4-B281-04E6B6E3F693}" type="datetime1">
              <a:rPr lang="es-MX" smtClean="0"/>
              <a:t>10/09/2026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9EE9CEE-E645-4C69-8881-213E8A50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1491589-8C9A-4896-B3CC-B8B506CC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991225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83240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A3AA3D-DE58-4414-A685-3592DE85C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769" y="913359"/>
            <a:ext cx="10522462" cy="8657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59A2A19-3B19-4480-A707-131D3773C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05C54-112D-47DC-B4FB-2CD210F647A0}" type="datetime1">
              <a:rPr lang="es-MX" smtClean="0"/>
              <a:t>10/09/2026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426BF2F-9A9D-421A-BF3A-8174FBF40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86A6F2E-4B29-480C-A77E-B8D8578E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991225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007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C4DC2E9-9160-42C1-B8D4-4061EE63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8CB-2D2B-4B6D-8D23-46868EFE0930}" type="datetime1">
              <a:rPr lang="es-MX" smtClean="0"/>
              <a:t>10/09/2026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81D57B8-45E7-43B8-918D-13180326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FF63C9-EC9F-4CA9-ACDE-C46830EA0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991599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1529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03446D-BA18-4CE0-B5D5-F02CF651D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4"/>
            <a:ext cx="3932237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268126-98EA-4FE3-80A4-C50C1F590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21509C-96FB-4D41-BF1E-6AFC59394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07920"/>
            <a:ext cx="3932237" cy="34610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C5F2C5C-A7A8-4BD2-A340-4E12B8F16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56813-63B0-46B9-B977-33FAD1235B8F}" type="datetime1">
              <a:rPr lang="es-MX" smtClean="0"/>
              <a:t>10/09/2026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558F64A-DCCE-4982-9C1B-24B3A153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E50394-3BA2-4E17-856C-7899D51CE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5991599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2672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6826E8-1CA0-4A55-AB2C-1DB84F550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987424"/>
            <a:ext cx="3932237" cy="144589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91DE408-8196-46B9-A65F-D4A93A16A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2CE52F4-DD16-4EB7-BE9F-5558FD0BC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700"/>
            <a:ext cx="3932237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 dirty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2F734A7-74F3-4D09-A77B-15A483DF0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7ABF2-7D78-4155-8423-2BF315853F87}" type="datetime1">
              <a:rPr lang="es-MX" smtClean="0"/>
              <a:t>10/09/2026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3BACD0E-C6B6-4257-8FC9-5330C77C8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5160D0-1F90-431C-BBDC-56DCF450E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000563"/>
            <a:ext cx="2743200" cy="365125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fld id="{E36363F7-DEB8-4336-877D-CC962012BDBB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203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E59E0-FC49-4141-8C40-C573683A0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38" y="965200"/>
            <a:ext cx="10522462" cy="722482"/>
          </a:xfrm>
        </p:spPr>
        <p:txBody>
          <a:bodyPr/>
          <a:lstStyle/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08504DB-B4F5-4FA0-A5DA-ADEE1393D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85432C-C50D-48A5-A0B6-53F1A1DF3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B2A3-49AE-43A2-87AE-831EA32FDE2C}" type="datetime1">
              <a:rPr lang="es-MX" smtClean="0"/>
              <a:t>10/09/2026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AFC82B-7F0D-4DC1-A36F-C6E04C16D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F658A2-84BE-41E0-B2CB-8BA81740D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63F7-DEB8-4336-877D-CC962012B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172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A68D107-C9AB-4BE8-A450-EF3585E33C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95679"/>
            <a:ext cx="2628900" cy="5181284"/>
          </a:xfrm>
        </p:spPr>
        <p:txBody>
          <a:bodyPr vert="eaVert"/>
          <a:lstStyle/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1AA5A73-F380-45A5-B0E1-88EFB9C5A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995679"/>
            <a:ext cx="7734300" cy="5181283"/>
          </a:xfrm>
        </p:spPr>
        <p:txBody>
          <a:bodyPr vert="eaVert"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29D996-3BAA-47B5-9607-6A7F7795C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B74C23-05E5-41FB-82B0-9BBDF97C16A2}" type="datetime1">
              <a:rPr lang="es-MX" smtClean="0"/>
              <a:t>10/09/2026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AA98E3-0A41-4827-8FBE-CEB1A84C0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A59CA8-7CBE-4A92-876A-411C3FC8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63F7-DEB8-4336-877D-CC962012BDB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7820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87C222-3126-4992-ACC4-F9212BE0B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010F2D-2624-4420-9815-9DC59747DF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85286-8067-4818-AC70-5CDBC7BF57F7}" type="datetime1">
              <a:rPr lang="es-MX" smtClean="0"/>
              <a:t>12/09/2026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8630B00-6D0C-4120-97FA-FA7FFF8F7F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86519-DDC5-48A6-A9C0-1EBE236B42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363F7-DEB8-4336-877D-CC962012BDBB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64BE2C41-D4B9-2FDA-88EA-2509272D5E66}"/>
              </a:ext>
            </a:extLst>
          </p:cNvPr>
          <p:cNvSpPr/>
          <p:nvPr userDrawn="1"/>
        </p:nvSpPr>
        <p:spPr>
          <a:xfrm>
            <a:off x="5686864" y="99939"/>
            <a:ext cx="818271" cy="818271"/>
          </a:xfrm>
          <a:prstGeom prst="ellipse">
            <a:avLst/>
          </a:prstGeom>
          <a:solidFill>
            <a:srgbClr val="F8F8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FCCA41E-D93C-4DF6-DC33-6141BDFC44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7" t="15778" r="17111" b="12639"/>
          <a:stretch/>
        </p:blipFill>
        <p:spPr>
          <a:xfrm>
            <a:off x="5683302" y="74539"/>
            <a:ext cx="811673" cy="865762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35D2EFC5-EB64-B898-4C82-E3E4E137C051}"/>
              </a:ext>
            </a:extLst>
          </p:cNvPr>
          <p:cNvSpPr/>
          <p:nvPr userDrawn="1"/>
        </p:nvSpPr>
        <p:spPr>
          <a:xfrm>
            <a:off x="4038600" y="965701"/>
            <a:ext cx="4114800" cy="214170"/>
          </a:xfrm>
          <a:prstGeom prst="rect">
            <a:avLst/>
          </a:pr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FEFB54E-E1AF-41BF-92C1-F7934D318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38" y="821919"/>
            <a:ext cx="10522462" cy="865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20061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A8C87B-6FDA-46CC-B462-BBDAEC7B2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879" y="968579"/>
            <a:ext cx="9977121" cy="1826826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s-MX" sz="4000" b="1" dirty="0">
                <a:solidFill>
                  <a:schemeClr val="bg1"/>
                </a:solidFill>
                <a:latin typeface="Quire Sans" panose="020B0502040204020203" pitchFamily="34" charset="0"/>
                <a:cs typeface="Quire Sans" panose="020B0502040204020203" pitchFamily="34" charset="0"/>
              </a:rPr>
              <a:t>Formación de la Capacidad digital docente en Educación media superior de la Universidad Autónoma de Guerrero</a:t>
            </a:r>
            <a:endParaRPr lang="es-MX" sz="4000" dirty="0">
              <a:solidFill>
                <a:schemeClr val="bg1"/>
              </a:solidFill>
              <a:latin typeface="Quire Sans" panose="020B0502040204020203" pitchFamily="34" charset="0"/>
              <a:cs typeface="Quire Sans" panose="020B0502040204020203" pitchFamily="34" charset="0"/>
            </a:endParaRP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6188A465-EF9E-1D27-A177-F9D6AAE3C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63F7-DEB8-4336-877D-CC962012BDBB}" type="slidenum">
              <a:rPr lang="es-MX" smtClean="0"/>
              <a:t>1</a:t>
            </a:fld>
            <a:endParaRPr lang="es-MX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809FA44-B6DD-49B3-8575-C2720E58F077}"/>
              </a:ext>
            </a:extLst>
          </p:cNvPr>
          <p:cNvSpPr txBox="1">
            <a:spLocks/>
          </p:cNvSpPr>
          <p:nvPr/>
        </p:nvSpPr>
        <p:spPr>
          <a:xfrm>
            <a:off x="2214879" y="2993630"/>
            <a:ext cx="9977121" cy="6140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0000"/>
              </a:lnSpc>
            </a:pPr>
            <a:r>
              <a:rPr lang="es-MX" sz="3200" dirty="0">
                <a:solidFill>
                  <a:schemeClr val="bg1"/>
                </a:solidFill>
                <a:latin typeface="Quire Sans" panose="020B0502040204020203" pitchFamily="34" charset="0"/>
                <a:cs typeface="Quire Sans" panose="020B0502040204020203" pitchFamily="34" charset="0"/>
              </a:rPr>
              <a:t>Diseño de instrumento cuantitativo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B612365-F35E-4AAD-B8F3-AD45150FF654}"/>
              </a:ext>
            </a:extLst>
          </p:cNvPr>
          <p:cNvSpPr txBox="1">
            <a:spLocks/>
          </p:cNvSpPr>
          <p:nvPr/>
        </p:nvSpPr>
        <p:spPr>
          <a:xfrm>
            <a:off x="640976" y="5067300"/>
            <a:ext cx="11335871" cy="6140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70000"/>
              </a:lnSpc>
            </a:pPr>
            <a:endParaRPr lang="es-MX" sz="2800" dirty="0">
              <a:latin typeface="Quire Sans" panose="020B0502040204020203" pitchFamily="34" charset="0"/>
              <a:cs typeface="Quire Sans" panose="020B0502040204020203" pitchFamily="34" charset="0"/>
            </a:endParaRP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1E8802F5-AF06-4F75-82ED-426825D29F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21271"/>
              </p:ext>
            </p:extLst>
          </p:nvPr>
        </p:nvGraphicFramePr>
        <p:xfrm>
          <a:off x="1237489" y="5422159"/>
          <a:ext cx="11161059" cy="370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20353">
                  <a:extLst>
                    <a:ext uri="{9D8B030D-6E8A-4147-A177-3AD203B41FA5}">
                      <a16:colId xmlns:a16="http://schemas.microsoft.com/office/drawing/2014/main" val="3547609747"/>
                    </a:ext>
                  </a:extLst>
                </a:gridCol>
                <a:gridCol w="3720353">
                  <a:extLst>
                    <a:ext uri="{9D8B030D-6E8A-4147-A177-3AD203B41FA5}">
                      <a16:colId xmlns:a16="http://schemas.microsoft.com/office/drawing/2014/main" val="2604631226"/>
                    </a:ext>
                  </a:extLst>
                </a:gridCol>
                <a:gridCol w="3720353">
                  <a:extLst>
                    <a:ext uri="{9D8B030D-6E8A-4147-A177-3AD203B41FA5}">
                      <a16:colId xmlns:a16="http://schemas.microsoft.com/office/drawing/2014/main" val="1127168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Asesor 1: Dr. J. Guillermo Flores M.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Asesor 2: Dr. Valentín Álvarez H.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MX" dirty="0">
                          <a:solidFill>
                            <a:schemeClr val="bg1"/>
                          </a:solidFill>
                        </a:rPr>
                        <a:t> Asesor 3: Dr. Hugo B. Palacios P.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32873381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5B090EC7-4448-4F93-B8BB-3B7780D2341D}"/>
              </a:ext>
            </a:extLst>
          </p:cNvPr>
          <p:cNvSpPr txBox="1">
            <a:spLocks/>
          </p:cNvSpPr>
          <p:nvPr/>
        </p:nvSpPr>
        <p:spPr>
          <a:xfrm>
            <a:off x="9637059" y="5853803"/>
            <a:ext cx="2122392" cy="34065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70000"/>
              </a:lnSpc>
            </a:pPr>
            <a:r>
              <a:rPr lang="es-MX" sz="1400" dirty="0">
                <a:solidFill>
                  <a:schemeClr val="bg1"/>
                </a:solidFill>
                <a:latin typeface="Quire Sans" panose="020B0502040204020203" pitchFamily="34" charset="0"/>
                <a:cs typeface="Quire Sans" panose="020B0502040204020203" pitchFamily="34" charset="0"/>
              </a:rPr>
              <a:t>17 de septiembre de 2026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49380E8-4E87-5E6A-55CB-05798E2C18E9}"/>
              </a:ext>
            </a:extLst>
          </p:cNvPr>
          <p:cNvSpPr txBox="1"/>
          <p:nvPr/>
        </p:nvSpPr>
        <p:spPr>
          <a:xfrm>
            <a:off x="4603779" y="3896100"/>
            <a:ext cx="60944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Quire Sans" panose="020B0502040204020203" pitchFamily="34" charset="0"/>
                <a:cs typeface="Quire Sans" panose="020B0502040204020203" pitchFamily="34" charset="0"/>
              </a:rPr>
              <a:t>Doctorando: Yasser L. Rabadán C.</a:t>
            </a:r>
            <a:endParaRPr lang="es-MX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3A08793-B4DC-FDA7-341D-7C7CE99D92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915720"/>
              </p:ext>
            </p:extLst>
          </p:nvPr>
        </p:nvGraphicFramePr>
        <p:xfrm>
          <a:off x="3128728" y="4780043"/>
          <a:ext cx="8128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427818463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19703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>
                          <a:solidFill>
                            <a:schemeClr val="tx1"/>
                          </a:solidFill>
                        </a:rPr>
                        <a:t>Director: Dr. I. Javier C. Reachi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 err="1">
                          <a:solidFill>
                            <a:schemeClr val="tx1"/>
                          </a:solidFill>
                        </a:rPr>
                        <a:t>Co-director</a:t>
                      </a:r>
                      <a:r>
                        <a:rPr lang="es-MX" dirty="0">
                          <a:solidFill>
                            <a:schemeClr val="tx1"/>
                          </a:solidFill>
                        </a:rPr>
                        <a:t>: Axel </a:t>
                      </a:r>
                      <a:r>
                        <a:rPr lang="es-MX" dirty="0" err="1">
                          <a:solidFill>
                            <a:schemeClr val="tx1"/>
                          </a:solidFill>
                        </a:rPr>
                        <a:t>Didriksson</a:t>
                      </a:r>
                      <a:r>
                        <a:rPr lang="es-MX" dirty="0">
                          <a:solidFill>
                            <a:schemeClr val="tx1"/>
                          </a:solidFill>
                        </a:rPr>
                        <a:t> 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244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2812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EA9C2D-EE0F-8C72-528C-7CF894B91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71600"/>
            <a:ext cx="10515600" cy="319088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CONTENIDO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28C854-DBB2-EC8B-B9E5-9B14FC1C8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E5AA25-77E1-92A9-5D38-1F2020771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000937"/>
            <a:ext cx="2743200" cy="365125"/>
          </a:xfrm>
        </p:spPr>
        <p:txBody>
          <a:bodyPr/>
          <a:lstStyle/>
          <a:p>
            <a:fld id="{E36363F7-DEB8-4336-877D-CC962012BDBB}" type="slidenum">
              <a:rPr lang="es-MX" sz="1800" smtClean="0"/>
              <a:t>2</a:t>
            </a:fld>
            <a:endParaRPr lang="es-MX" sz="1800" dirty="0"/>
          </a:p>
        </p:txBody>
      </p:sp>
    </p:spTree>
    <p:extLst>
      <p:ext uri="{BB962C8B-B14F-4D97-AF65-F5344CB8AC3E}">
        <p14:creationId xmlns:p14="http://schemas.microsoft.com/office/powerpoint/2010/main" val="3471408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5E9B32-6AC2-2D40-49DF-51F0C32D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9525"/>
            <a:ext cx="10515600" cy="1325563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CB2F7C60-E30F-94E9-86EA-C4C169A7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363F7-DEB8-4336-877D-CC962012BDBB}" type="slidenum">
              <a:rPr lang="es-MX" smtClean="0"/>
              <a:pPr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50763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3009</TotalTime>
  <Words>85</Words>
  <Application>Microsoft Office PowerPoint</Application>
  <PresentationFormat>Panorámica</PresentationFormat>
  <Paragraphs>13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Quire Sans</vt:lpstr>
      <vt:lpstr>Tema de Office</vt:lpstr>
      <vt:lpstr>Formación de la Capacidad digital docente en Educación media superior de la Universidad Autónoma de Guerrero</vt:lpstr>
      <vt:lpstr>CONTENIDO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ponencia Subtítulo Doctorante; Director; asesores</dc:title>
  <dc:creator>Yasser Leonid  Rabadán Castrejón</dc:creator>
  <cp:lastModifiedBy>Valentinous</cp:lastModifiedBy>
  <cp:revision>6</cp:revision>
  <dcterms:created xsi:type="dcterms:W3CDTF">2026-09-08T21:57:44Z</dcterms:created>
  <dcterms:modified xsi:type="dcterms:W3CDTF">2026-09-12T20:52:31Z</dcterms:modified>
</cp:coreProperties>
</file>